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8.png"/><Relationship Id="rId7" Type="http://schemas.openxmlformats.org/officeDocument/2006/relationships/image" Target="../media/image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1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4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77664"/>
              <a:ext cx="2846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70579"/>
              <a:ext cx="4896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223224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728" y="3650056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015489" y="3626481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456965" y="3626481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022417"/>
            <a:ext cx="63728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</a:t>
            </a:r>
            <a:r>
              <a:rPr lang="en-US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</a:t>
            </a:r>
            <a:r>
              <a:rPr lang="en-US" b="1" dirty="0">
                <a:latin typeface="Lucida grande" panose="020B0502040204020203"/>
              </a:rPr>
              <a:t>ternary phase diagrams</a:t>
            </a:r>
            <a:r>
              <a:rPr lang="en-US" dirty="0">
                <a:latin typeface="Lucida grande" panose="020B0502040204020203"/>
              </a:rPr>
              <a:t> and thorough screening of </a:t>
            </a:r>
            <a:r>
              <a:rPr lang="en-US" b="1" dirty="0">
                <a:latin typeface="Lucida grande" panose="020B0502040204020203"/>
              </a:rPr>
              <a:t>“sequence blocks”</a:t>
            </a:r>
            <a:r>
              <a:rPr lang="en-US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918295" y="2236647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788639" y="1941047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868860" y="1946539"/>
              <a:ext cx="1177436" cy="6481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atin typeface="Lucida grande" panose="020B0502040204020203"/>
                </a:rPr>
                <a:t>Black:    </a:t>
              </a:r>
              <a:r>
                <a:rPr lang="en-US" sz="1000" dirty="0">
                  <a:latin typeface="Lucida grande" panose="020B0502040204020203"/>
                </a:rPr>
                <a:t>   Overall</a:t>
              </a:r>
              <a:endParaRPr lang="en-US" sz="1000" b="1" dirty="0">
                <a:latin typeface="Lucida grande" panose="020B0502040204020203"/>
              </a:endParaRP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Red</a:t>
              </a:r>
              <a:r>
                <a:rPr lang="en-US" sz="10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Purple:</a:t>
              </a:r>
              <a:r>
                <a:rPr lang="en-US" sz="10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Blue</a:t>
              </a:r>
              <a:r>
                <a:rPr lang="en-US" sz="10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6651</TotalTime>
  <Words>2339</Words>
  <Application>Microsoft Office PowerPoint</Application>
  <PresentationFormat>Widescreen</PresentationFormat>
  <Paragraphs>520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253</cp:revision>
  <dcterms:created xsi:type="dcterms:W3CDTF">2022-03-28T18:43:16Z</dcterms:created>
  <dcterms:modified xsi:type="dcterms:W3CDTF">2022-09-09T21:34:33Z</dcterms:modified>
</cp:coreProperties>
</file>